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57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CAE6"/>
    <a:srgbClr val="6C6966"/>
    <a:srgbClr val="FF9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>
        <p:scale>
          <a:sx n="75" d="100"/>
          <a:sy n="75" d="100"/>
        </p:scale>
        <p:origin x="1890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E0BC1-2CBB-B4B3-E0B5-3880893EB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AB5D60-DF3A-026A-B35A-B8667C16A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F4DFF-7374-4D3C-2B51-A664335A8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7EDFC-7366-1175-34B5-532109828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3A61E-7D08-FCB8-367A-99FA269CD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4942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97E6F-C84D-563D-B8CF-5E8A17801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B46AE7-C63E-5487-80C1-D21CB9BED8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C12F-AFD4-B622-51D5-018DEAC00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4AD84-DCE8-EAD1-8642-94FCA618D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9D9F6-965D-44D1-CDB0-5B3D796C4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8179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71AD6F-DF22-A7AA-3C6B-D3B9FEC155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890A59-D10C-D11C-CC13-66C82E30E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E1A9D-198B-9275-F064-BBF7C4D09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56D95-422E-1428-9C2C-D6F03005A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9D603-C7E7-A2A4-6E0B-45B0D3897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123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DB493-B516-AF95-C01D-4FDA95702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FB02-5018-8B58-4BFC-775A07CD1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F8169-8930-7F74-2FD7-696631C32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96DA9-55E5-28EB-FC3C-6FA35108C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158F4-597D-48A7-523B-E753C604C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3712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25B11-6B83-064D-5D0B-742063EB3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1D86D-952E-8654-7E5C-57FE6D1FE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A851D-6ED3-469F-D1B3-A37054A2F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2E0DF-1193-CDEA-67A8-0D5AFC2A2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CBDEE-BE7A-AC8B-2654-A4120972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9606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84ADA-8C7B-D533-09C6-E584A6DAC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C7A0D-E658-A5A9-9714-1D25A9FACB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B9C20-542A-1AE1-2268-C7ACD311E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602E1-2A80-82C1-E955-E913CA79B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E06C0-FD2F-DD4D-B49E-6CFF63ED4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9E1950-0385-9328-D762-72971AC53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5469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FEAE2-0C00-9152-3649-CDB8BF75C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90649-8E07-1AB9-7649-99AA23DD1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4A180-DFDE-3D2A-7081-C78B6F5A7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2C5500-CD95-7C59-206D-01EA80112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9A379F-4CEA-32C2-8B62-E7DDAD76DA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ADFD20-7218-AA72-1F31-054CC2109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A4C186-15E1-EF67-2B14-7C8B8DD3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845536-CB00-36FF-005A-D02B883C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9693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D3D83-146A-8069-274E-EAAD7DDA7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42CB4C-5879-B99C-444F-90AA029A4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2D554E-81F1-04F9-6C21-D7093E78B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F8F34F-04BA-BF79-E7A9-0375CE78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9702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A546CE-8DE4-555E-A53C-940AF3353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77BD20-E283-AC36-9FE8-5B953E581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09F05-BE3D-A365-57F1-DFD25DF3F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3664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28EF4-A6C4-4702-B32F-A0746579F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B8DF4-57D5-F133-8629-0828885E6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9673A-2FCA-7487-F9D8-84B245611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69081-5FDC-5921-E0A0-05C2E2A1B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D3B1B2-DBBC-D0F7-7985-5031B63B9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8D56F-3E66-B6C2-5DC1-07BEE5119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0178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F828C-D88A-CF29-CBED-10ED868EC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ABD2EF-A0F9-EDE7-D766-854DFE8C23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29008B-F7F1-ECC6-74BB-30CC65B1A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6DB281-DD73-7672-306C-5DBB062EB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5B232-9460-2D89-8E4C-0040AD761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3D1AC-5649-4464-25FB-C53DC713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067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371A6E-E692-0CA1-1814-726CD5B4E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83070D-9DD7-4887-CFE6-A350BF7EA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7AD12-851A-195E-4E3E-054B4E6263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7F4FFE-76DA-4C58-9374-AC85D83D9172}" type="datetimeFigureOut">
              <a:rPr lang="it-IT" smtClean="0"/>
              <a:t>14/04/2024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B8CD7-25AE-F654-D3B5-6B0BEC402E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D75D8-0136-0526-6EB6-17934C026E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5139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415B8593-B0FB-FB35-F1F7-881CDD8785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674" t="24250" r="34124" b="5510"/>
          <a:stretch/>
        </p:blipFill>
        <p:spPr>
          <a:xfrm rot="5400000">
            <a:off x="3784859" y="-1462409"/>
            <a:ext cx="4487164" cy="101457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D2F488-FA4C-A981-4896-61BC608E0474}"/>
              </a:ext>
            </a:extLst>
          </p:cNvPr>
          <p:cNvSpPr txBox="1"/>
          <p:nvPr/>
        </p:nvSpPr>
        <p:spPr>
          <a:xfrm>
            <a:off x="1199875" y="5236600"/>
            <a:ext cx="5360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rgbClr val="6C69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endParaRPr lang="it-IT" sz="1050" dirty="0">
              <a:solidFill>
                <a:srgbClr val="6C696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425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7F419F7-76B6-986D-41A5-0AA1F0D218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208" t="7205" r="13311" b="5647"/>
          <a:stretch/>
        </p:blipFill>
        <p:spPr>
          <a:xfrm rot="5400000">
            <a:off x="3260889" y="-1857642"/>
            <a:ext cx="5670222" cy="1057328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62467B1-D8DE-6835-4B1E-2BE3432C5CCE}"/>
              </a:ext>
            </a:extLst>
          </p:cNvPr>
          <p:cNvCxnSpPr>
            <a:cxnSpLocks/>
          </p:cNvCxnSpPr>
          <p:nvPr/>
        </p:nvCxnSpPr>
        <p:spPr>
          <a:xfrm>
            <a:off x="7547416" y="676449"/>
            <a:ext cx="0" cy="5436000"/>
          </a:xfrm>
          <a:prstGeom prst="line">
            <a:avLst/>
          </a:prstGeom>
          <a:ln w="222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6B4BAE6-92D7-894D-4B7D-E3A149D736F7}"/>
              </a:ext>
            </a:extLst>
          </p:cNvPr>
          <p:cNvSpPr/>
          <p:nvPr/>
        </p:nvSpPr>
        <p:spPr>
          <a:xfrm>
            <a:off x="4721224" y="3267076"/>
            <a:ext cx="2790825" cy="6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048AA7-D8DC-DFB4-A1A6-7B99A4328207}"/>
              </a:ext>
            </a:extLst>
          </p:cNvPr>
          <p:cNvSpPr/>
          <p:nvPr/>
        </p:nvSpPr>
        <p:spPr>
          <a:xfrm>
            <a:off x="7579609" y="3267076"/>
            <a:ext cx="2790825" cy="6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7742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E46C254-FA62-F63C-3290-3EE8E9D90C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220" t="12889" r="14110" b="1111"/>
          <a:stretch/>
        </p:blipFill>
        <p:spPr>
          <a:xfrm rot="5400000">
            <a:off x="3268406" y="-1367028"/>
            <a:ext cx="5487548" cy="959205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335E4BF-0406-5B48-3185-3250EF84F260}"/>
              </a:ext>
            </a:extLst>
          </p:cNvPr>
          <p:cNvSpPr/>
          <p:nvPr/>
        </p:nvSpPr>
        <p:spPr>
          <a:xfrm>
            <a:off x="2428874" y="118062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EBB8E0-EF09-C44D-1D5B-5381201A12F6}"/>
              </a:ext>
            </a:extLst>
          </p:cNvPr>
          <p:cNvSpPr/>
          <p:nvPr/>
        </p:nvSpPr>
        <p:spPr>
          <a:xfrm>
            <a:off x="4190999" y="118062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4F4381-9D89-22B9-5A50-CF575573F3F8}"/>
              </a:ext>
            </a:extLst>
          </p:cNvPr>
          <p:cNvSpPr/>
          <p:nvPr/>
        </p:nvSpPr>
        <p:spPr>
          <a:xfrm>
            <a:off x="5893022" y="118062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AD6DCF-021E-8BC6-C74D-E444A7A61B04}"/>
              </a:ext>
            </a:extLst>
          </p:cNvPr>
          <p:cNvSpPr/>
          <p:nvPr/>
        </p:nvSpPr>
        <p:spPr>
          <a:xfrm>
            <a:off x="7443216" y="1166622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87699E-265C-753C-A4B2-B76A8BADCAD0}"/>
              </a:ext>
            </a:extLst>
          </p:cNvPr>
          <p:cNvSpPr/>
          <p:nvPr/>
        </p:nvSpPr>
        <p:spPr>
          <a:xfrm>
            <a:off x="7429943" y="342900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E5C41B-F1EF-044F-DBD8-A45B34C82F79}"/>
              </a:ext>
            </a:extLst>
          </p:cNvPr>
          <p:cNvSpPr/>
          <p:nvPr/>
        </p:nvSpPr>
        <p:spPr>
          <a:xfrm>
            <a:off x="5893022" y="342900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DAB9E6-3198-20DE-38F2-1EE41E7A107C}"/>
              </a:ext>
            </a:extLst>
          </p:cNvPr>
          <p:cNvSpPr/>
          <p:nvPr/>
        </p:nvSpPr>
        <p:spPr>
          <a:xfrm>
            <a:off x="4200522" y="3450432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C28276-5F4C-D9AA-08EA-A943504C91BC}"/>
              </a:ext>
            </a:extLst>
          </p:cNvPr>
          <p:cNvSpPr/>
          <p:nvPr/>
        </p:nvSpPr>
        <p:spPr>
          <a:xfrm>
            <a:off x="2452684" y="3450432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4D0AF2-B573-72EB-2141-B96DF1EB6732}"/>
              </a:ext>
            </a:extLst>
          </p:cNvPr>
          <p:cNvSpPr/>
          <p:nvPr/>
        </p:nvSpPr>
        <p:spPr>
          <a:xfrm>
            <a:off x="10808208" y="342900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867065-E8C3-9EE2-C00F-9C8D8C19BEA0}"/>
              </a:ext>
            </a:extLst>
          </p:cNvPr>
          <p:cNvSpPr txBox="1"/>
          <p:nvPr/>
        </p:nvSpPr>
        <p:spPr>
          <a:xfrm>
            <a:off x="10861166" y="2643187"/>
            <a:ext cx="1055180" cy="215444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en-US" sz="800" dirty="0"/>
              <a:t>Natural gas: 24%</a:t>
            </a:r>
            <a:endParaRPr lang="it-IT" sz="8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610E1A-2534-6A9B-9AB3-AD2544BC7EA5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10658475" y="2750909"/>
            <a:ext cx="202691" cy="0"/>
          </a:xfrm>
          <a:prstGeom prst="straightConnector1">
            <a:avLst/>
          </a:prstGeom>
          <a:ln w="9525">
            <a:solidFill>
              <a:srgbClr val="FF98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8D79CFF-9B16-5DA4-C270-3B88B26DE6D8}"/>
              </a:ext>
            </a:extLst>
          </p:cNvPr>
          <p:cNvSpPr txBox="1"/>
          <p:nvPr/>
        </p:nvSpPr>
        <p:spPr>
          <a:xfrm>
            <a:off x="10861166" y="2846842"/>
            <a:ext cx="1055180" cy="215444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en-US" sz="800" dirty="0"/>
              <a:t>Imports: 4%</a:t>
            </a:r>
            <a:endParaRPr lang="it-IT" sz="8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6551B1C-3B8B-B72B-2210-16204C13CB4F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10658475" y="2954564"/>
            <a:ext cx="202691" cy="0"/>
          </a:xfrm>
          <a:prstGeom prst="straightConnector1">
            <a:avLst/>
          </a:prstGeom>
          <a:ln w="952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7F45DC-7089-28A7-0F56-D075978551F2}"/>
              </a:ext>
            </a:extLst>
          </p:cNvPr>
          <p:cNvSpPr txBox="1"/>
          <p:nvPr/>
        </p:nvSpPr>
        <p:spPr>
          <a:xfrm>
            <a:off x="10861166" y="4757737"/>
            <a:ext cx="1055180" cy="215444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en-US" sz="800" dirty="0"/>
              <a:t>Natural gas: 12%</a:t>
            </a:r>
            <a:endParaRPr lang="it-IT" sz="8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3B5DDAD-A7C7-F4F5-ECA7-15D86170F374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10658475" y="4865459"/>
            <a:ext cx="202691" cy="0"/>
          </a:xfrm>
          <a:prstGeom prst="straightConnector1">
            <a:avLst/>
          </a:prstGeom>
          <a:ln w="9525">
            <a:solidFill>
              <a:srgbClr val="FF98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A49A316-B0ED-B6FB-6F00-08794D64F5C4}"/>
              </a:ext>
            </a:extLst>
          </p:cNvPr>
          <p:cNvSpPr txBox="1"/>
          <p:nvPr/>
        </p:nvSpPr>
        <p:spPr>
          <a:xfrm>
            <a:off x="10861166" y="4961392"/>
            <a:ext cx="1055180" cy="215444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en-US" sz="800" dirty="0"/>
              <a:t>Imports: 16%</a:t>
            </a:r>
            <a:endParaRPr lang="it-IT" sz="8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6B6D338-3279-A711-1ED5-F553DCF80EC3}"/>
              </a:ext>
            </a:extLst>
          </p:cNvPr>
          <p:cNvCxnSpPr>
            <a:cxnSpLocks/>
            <a:stCxn id="24" idx="1"/>
          </p:cNvCxnSpPr>
          <p:nvPr/>
        </p:nvCxnSpPr>
        <p:spPr>
          <a:xfrm flipH="1">
            <a:off x="10658475" y="5069114"/>
            <a:ext cx="202691" cy="0"/>
          </a:xfrm>
          <a:prstGeom prst="straightConnector1">
            <a:avLst/>
          </a:prstGeom>
          <a:ln w="952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1C58A6B-77C3-CAC9-BF76-D3C517C91FEB}"/>
              </a:ext>
            </a:extLst>
          </p:cNvPr>
          <p:cNvSpPr txBox="1"/>
          <p:nvPr/>
        </p:nvSpPr>
        <p:spPr>
          <a:xfrm>
            <a:off x="9214580" y="1200867"/>
            <a:ext cx="1550988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000" dirty="0"/>
              <a:t> STEPS_inv (100€/kgCO2)</a:t>
            </a:r>
            <a:endParaRPr lang="it-IT" sz="1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938F6C-8D61-822D-062C-129A607C6B5D}"/>
              </a:ext>
            </a:extLst>
          </p:cNvPr>
          <p:cNvSpPr txBox="1"/>
          <p:nvPr/>
        </p:nvSpPr>
        <p:spPr>
          <a:xfrm>
            <a:off x="9214580" y="3415285"/>
            <a:ext cx="1550988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000" dirty="0"/>
              <a:t> STEPS_inv (500€/kgCO2)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3159555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FB28972-E9D9-0021-C0C0-8C4590A08545}"/>
              </a:ext>
            </a:extLst>
          </p:cNvPr>
          <p:cNvSpPr/>
          <p:nvPr/>
        </p:nvSpPr>
        <p:spPr>
          <a:xfrm>
            <a:off x="7423149" y="116792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A9C370-9C01-E8DC-F156-2C9492C9C1D9}"/>
              </a:ext>
            </a:extLst>
          </p:cNvPr>
          <p:cNvSpPr/>
          <p:nvPr/>
        </p:nvSpPr>
        <p:spPr>
          <a:xfrm>
            <a:off x="9725024" y="116792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B9108C-8AE0-81F5-DF18-5D461891C61C}"/>
              </a:ext>
            </a:extLst>
          </p:cNvPr>
          <p:cNvSpPr/>
          <p:nvPr/>
        </p:nvSpPr>
        <p:spPr>
          <a:xfrm>
            <a:off x="9575799" y="319357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528048-3936-0CE4-53AF-88AE70567F9C}"/>
              </a:ext>
            </a:extLst>
          </p:cNvPr>
          <p:cNvSpPr/>
          <p:nvPr/>
        </p:nvSpPr>
        <p:spPr>
          <a:xfrm>
            <a:off x="7480870" y="3176398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7D1E14-D23C-8B7F-2820-470B71E21C21}"/>
              </a:ext>
            </a:extLst>
          </p:cNvPr>
          <p:cNvSpPr/>
          <p:nvPr/>
        </p:nvSpPr>
        <p:spPr>
          <a:xfrm>
            <a:off x="4045743" y="5614798"/>
            <a:ext cx="85725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1791EF-0B6A-F6A6-A5E7-0E90FF526C6D}"/>
              </a:ext>
            </a:extLst>
          </p:cNvPr>
          <p:cNvSpPr/>
          <p:nvPr/>
        </p:nvSpPr>
        <p:spPr>
          <a:xfrm>
            <a:off x="3586162" y="5614798"/>
            <a:ext cx="85725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955225-A53C-ADF5-6182-22CE0EF275BF}"/>
              </a:ext>
            </a:extLst>
          </p:cNvPr>
          <p:cNvSpPr/>
          <p:nvPr/>
        </p:nvSpPr>
        <p:spPr>
          <a:xfrm>
            <a:off x="3102769" y="5614798"/>
            <a:ext cx="104775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D02926-572B-F4AE-5032-219BA3680854}"/>
              </a:ext>
            </a:extLst>
          </p:cNvPr>
          <p:cNvSpPr/>
          <p:nvPr/>
        </p:nvSpPr>
        <p:spPr>
          <a:xfrm>
            <a:off x="2564606" y="5614798"/>
            <a:ext cx="85725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88F5AB4-DEF8-BD24-99B6-56C12990DB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4808" t="9688" r="17733" b="3911"/>
          <a:stretch/>
        </p:blipFill>
        <p:spPr>
          <a:xfrm rot="5400000">
            <a:off x="3181858" y="-1668780"/>
            <a:ext cx="5432044" cy="1057046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8938150-A964-341A-C428-56EBF7B02C83}"/>
              </a:ext>
            </a:extLst>
          </p:cNvPr>
          <p:cNvSpPr/>
          <p:nvPr/>
        </p:nvSpPr>
        <p:spPr>
          <a:xfrm>
            <a:off x="2168841" y="602342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B0149E-B7AC-2055-4593-B642673E98F3}"/>
              </a:ext>
            </a:extLst>
          </p:cNvPr>
          <p:cNvSpPr/>
          <p:nvPr/>
        </p:nvSpPr>
        <p:spPr>
          <a:xfrm>
            <a:off x="2309335" y="617582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CBCAEA-1780-95D5-4876-2F19A1E8CA9A}"/>
              </a:ext>
            </a:extLst>
          </p:cNvPr>
          <p:cNvSpPr/>
          <p:nvPr/>
        </p:nvSpPr>
        <p:spPr>
          <a:xfrm>
            <a:off x="2759391" y="600437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D1A640-CBCA-7BEC-6947-1187D97D3A09}"/>
              </a:ext>
            </a:extLst>
          </p:cNvPr>
          <p:cNvSpPr/>
          <p:nvPr/>
        </p:nvSpPr>
        <p:spPr>
          <a:xfrm>
            <a:off x="3268979" y="5998211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AF53C3-B6FC-95AA-071B-99FCEAE2D01A}"/>
              </a:ext>
            </a:extLst>
          </p:cNvPr>
          <p:cNvSpPr/>
          <p:nvPr/>
        </p:nvSpPr>
        <p:spPr>
          <a:xfrm>
            <a:off x="3749992" y="5998211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A260914-BC4B-18E6-2F42-DE27D5D63A43}"/>
              </a:ext>
            </a:extLst>
          </p:cNvPr>
          <p:cNvSpPr/>
          <p:nvPr/>
        </p:nvSpPr>
        <p:spPr>
          <a:xfrm>
            <a:off x="7370190" y="1217931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0132F5-853E-5500-CE00-4E7057D0E710}"/>
              </a:ext>
            </a:extLst>
          </p:cNvPr>
          <p:cNvSpPr/>
          <p:nvPr/>
        </p:nvSpPr>
        <p:spPr>
          <a:xfrm>
            <a:off x="9830941" y="1217931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B2C251-4CB5-7903-84F9-5F93373A0BC9}"/>
              </a:ext>
            </a:extLst>
          </p:cNvPr>
          <p:cNvSpPr/>
          <p:nvPr/>
        </p:nvSpPr>
        <p:spPr>
          <a:xfrm>
            <a:off x="9672065" y="3385598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7C3D35E-7EE3-92CE-8A5D-CF0C70A7B02D}"/>
              </a:ext>
            </a:extLst>
          </p:cNvPr>
          <p:cNvSpPr/>
          <p:nvPr/>
        </p:nvSpPr>
        <p:spPr>
          <a:xfrm>
            <a:off x="7442199" y="3399917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90316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FFF4D6AD-F62B-23F1-7B98-21C953DC67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814" t="26667" r="39754" b="6528"/>
          <a:stretch/>
        </p:blipFill>
        <p:spPr>
          <a:xfrm rot="5400000">
            <a:off x="4051783" y="-1733547"/>
            <a:ext cx="4088434" cy="10572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7DAFF2-4FC3-CC94-82C8-7EC01CAA3EEF}"/>
              </a:ext>
            </a:extLst>
          </p:cNvPr>
          <p:cNvSpPr txBox="1"/>
          <p:nvPr/>
        </p:nvSpPr>
        <p:spPr>
          <a:xfrm>
            <a:off x="10601325" y="3409953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10.1</a:t>
            </a:r>
            <a:endParaRPr lang="it-IT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C5360-8EB8-26D0-F4C0-BAB0A4369DC8}"/>
              </a:ext>
            </a:extLst>
          </p:cNvPr>
          <p:cNvSpPr txBox="1"/>
          <p:nvPr/>
        </p:nvSpPr>
        <p:spPr>
          <a:xfrm>
            <a:off x="10601325" y="2914653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12.8</a:t>
            </a:r>
            <a:endParaRPr lang="it-IT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397573-064D-75B0-765B-4F5D33C9E821}"/>
              </a:ext>
            </a:extLst>
          </p:cNvPr>
          <p:cNvSpPr txBox="1"/>
          <p:nvPr/>
        </p:nvSpPr>
        <p:spPr>
          <a:xfrm>
            <a:off x="10601325" y="2219328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17.3</a:t>
            </a:r>
            <a:endParaRPr lang="it-IT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18627C-583C-7198-D9E5-6BA486BAA3C1}"/>
              </a:ext>
            </a:extLst>
          </p:cNvPr>
          <p:cNvSpPr txBox="1"/>
          <p:nvPr/>
        </p:nvSpPr>
        <p:spPr>
          <a:xfrm>
            <a:off x="10601325" y="1610056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21.1</a:t>
            </a:r>
            <a:endParaRPr lang="it-IT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33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27E2588-8025-CA6B-DEB6-FA8D7D9409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860" t="5139" r="16928" b="1805"/>
          <a:stretch/>
        </p:blipFill>
        <p:spPr>
          <a:xfrm rot="5400000">
            <a:off x="3167061" y="-2043108"/>
            <a:ext cx="5629278" cy="1125854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382C17B-E8A1-89E3-03A3-EA51698B9896}"/>
              </a:ext>
            </a:extLst>
          </p:cNvPr>
          <p:cNvSpPr/>
          <p:nvPr/>
        </p:nvSpPr>
        <p:spPr>
          <a:xfrm>
            <a:off x="2057399" y="866299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FECD13-AF0D-A24D-7FD1-7016C3E02603}"/>
              </a:ext>
            </a:extLst>
          </p:cNvPr>
          <p:cNvSpPr/>
          <p:nvPr/>
        </p:nvSpPr>
        <p:spPr>
          <a:xfrm>
            <a:off x="4784222" y="866299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D87B16-F4BE-157D-AB28-9076F0124489}"/>
              </a:ext>
            </a:extLst>
          </p:cNvPr>
          <p:cNvSpPr/>
          <p:nvPr/>
        </p:nvSpPr>
        <p:spPr>
          <a:xfrm>
            <a:off x="7458086" y="874491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E90C6F-B94E-8CA8-E76F-A1537292D420}"/>
              </a:ext>
            </a:extLst>
          </p:cNvPr>
          <p:cNvSpPr/>
          <p:nvPr/>
        </p:nvSpPr>
        <p:spPr>
          <a:xfrm>
            <a:off x="9946492" y="866299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9339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22457BB9-9486-71A1-EE05-507B04CB8E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6209" t="9115" r="18510" b="12381"/>
          <a:stretch/>
        </p:blipFill>
        <p:spPr>
          <a:xfrm rot="5400000">
            <a:off x="3095981" y="-1256833"/>
            <a:ext cx="5878118" cy="914773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7859FAF-1E5D-F7AD-41E4-0098A2FD6B4C}"/>
              </a:ext>
            </a:extLst>
          </p:cNvPr>
          <p:cNvSpPr/>
          <p:nvPr/>
        </p:nvSpPr>
        <p:spPr>
          <a:xfrm>
            <a:off x="2499611" y="592056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22330D-1FDA-D2F3-75B5-C14DFC60E46A}"/>
              </a:ext>
            </a:extLst>
          </p:cNvPr>
          <p:cNvSpPr/>
          <p:nvPr/>
        </p:nvSpPr>
        <p:spPr>
          <a:xfrm>
            <a:off x="3271136" y="592056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FB9A2A-6EB9-EADD-5F3D-0587877D32FC}"/>
              </a:ext>
            </a:extLst>
          </p:cNvPr>
          <p:cNvSpPr/>
          <p:nvPr/>
        </p:nvSpPr>
        <p:spPr>
          <a:xfrm>
            <a:off x="4016468" y="592056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6A38849-01C8-050D-8ABA-EF8638163212}"/>
              </a:ext>
            </a:extLst>
          </p:cNvPr>
          <p:cNvSpPr/>
          <p:nvPr/>
        </p:nvSpPr>
        <p:spPr>
          <a:xfrm>
            <a:off x="4592731" y="592056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9DF477-3C5C-069C-3967-D624F624CBF0}"/>
              </a:ext>
            </a:extLst>
          </p:cNvPr>
          <p:cNvSpPr/>
          <p:nvPr/>
        </p:nvSpPr>
        <p:spPr>
          <a:xfrm>
            <a:off x="2402682" y="3065551"/>
            <a:ext cx="2839274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CEDA5CA-AB43-D44C-D902-E9F95A9E2002}"/>
              </a:ext>
            </a:extLst>
          </p:cNvPr>
          <p:cNvSpPr/>
          <p:nvPr/>
        </p:nvSpPr>
        <p:spPr>
          <a:xfrm>
            <a:off x="9803700" y="347581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B774FD8-8CCC-FF53-A077-EC736434A896}"/>
              </a:ext>
            </a:extLst>
          </p:cNvPr>
          <p:cNvSpPr/>
          <p:nvPr/>
        </p:nvSpPr>
        <p:spPr>
          <a:xfrm>
            <a:off x="9822750" y="366783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C06E81D-937A-114E-F982-C8339E88F17D}"/>
              </a:ext>
            </a:extLst>
          </p:cNvPr>
          <p:cNvSpPr/>
          <p:nvPr/>
        </p:nvSpPr>
        <p:spPr>
          <a:xfrm>
            <a:off x="9845416" y="715813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708B82-AB92-6EF2-1A92-B4F92C6CF686}"/>
              </a:ext>
            </a:extLst>
          </p:cNvPr>
          <p:cNvSpPr/>
          <p:nvPr/>
        </p:nvSpPr>
        <p:spPr>
          <a:xfrm>
            <a:off x="9843035" y="942031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38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Lorenzo Rinaldi</dc:creator>
  <cp:lastModifiedBy>Lorenzo Rinaldi</cp:lastModifiedBy>
  <cp:revision>3</cp:revision>
  <dcterms:created xsi:type="dcterms:W3CDTF">2024-04-14T08:09:50Z</dcterms:created>
  <dcterms:modified xsi:type="dcterms:W3CDTF">2024-04-14T16:02:12Z</dcterms:modified>
</cp:coreProperties>
</file>

<file path=docProps/thumbnail.jpeg>
</file>